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02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176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685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161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03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249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208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018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87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328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F569-57DB-44D0-84C2-F155C1BA987D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CAEDC-5DF8-4AEE-8A45-5102FCCC08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81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>
                <a:solidFill>
                  <a:srgbClr val="0070C0"/>
                </a:solidFill>
              </a:rPr>
              <a:t>CONVENIOS DIRECTOS </a:t>
            </a:r>
            <a:br>
              <a:rPr lang="es-CL" b="1" dirty="0">
                <a:solidFill>
                  <a:srgbClr val="0070C0"/>
                </a:solidFill>
              </a:rPr>
            </a:br>
            <a:r>
              <a:rPr lang="es-CL" b="1" dirty="0">
                <a:solidFill>
                  <a:srgbClr val="0070C0"/>
                </a:solidFill>
              </a:rPr>
              <a:t>SSBB</a:t>
            </a:r>
          </a:p>
        </p:txBody>
      </p:sp>
    </p:spTree>
    <p:extLst>
      <p:ext uri="{BB962C8B-B14F-4D97-AF65-F5344CB8AC3E}">
        <p14:creationId xmlns:p14="http://schemas.microsoft.com/office/powerpoint/2010/main" val="166276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817183"/>
              </p:ext>
            </p:extLst>
          </p:nvPr>
        </p:nvGraphicFramePr>
        <p:xfrm>
          <a:off x="1935033" y="82660"/>
          <a:ext cx="8064896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CONVENIOS DE COLABORACION SUSCRITO DIRECTAMENTE POR EL SSBB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>
            <a:off x="1775520" y="1556084"/>
            <a:ext cx="8784976" cy="1058779"/>
          </a:xfrm>
          <a:prstGeom prst="roundRect">
            <a:avLst/>
          </a:prstGeom>
          <a:gradFill>
            <a:gsLst>
              <a:gs pos="55800">
                <a:srgbClr val="FFFF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>
                <a:solidFill>
                  <a:schemeClr val="tx1"/>
                </a:solidFill>
              </a:rPr>
              <a:t>SERVICIO MEDICO DE CAPREDENA</a:t>
            </a:r>
            <a:r>
              <a:rPr lang="es-CL" dirty="0">
                <a:solidFill>
                  <a:schemeClr val="tx1"/>
                </a:solidFill>
              </a:rPr>
              <a:t>: Atención Dental y Médica por especialidad aranceles preferenciales .Paseo Bulnes 284 Teléfono: 6008306700</a:t>
            </a:r>
          </a:p>
          <a:p>
            <a:r>
              <a:rPr lang="es-CL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1775520" y="2847911"/>
            <a:ext cx="8784976" cy="1373178"/>
          </a:xfrm>
          <a:prstGeom prst="round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>
                <a:solidFill>
                  <a:schemeClr val="tx1"/>
                </a:solidFill>
              </a:rPr>
              <a:t>CLINICA CORDILLERA </a:t>
            </a:r>
            <a:r>
              <a:rPr lang="es-CL" dirty="0">
                <a:solidFill>
                  <a:schemeClr val="tx1"/>
                </a:solidFill>
              </a:rPr>
              <a:t>: Atención Integral  en salud con rebaja en Hospitalización y consulta medica sin especialidad . </a:t>
            </a:r>
            <a:r>
              <a:rPr lang="es-CL" dirty="0" err="1">
                <a:solidFill>
                  <a:schemeClr val="tx1"/>
                </a:solidFill>
              </a:rPr>
              <a:t>Av</a:t>
            </a:r>
            <a:r>
              <a:rPr lang="es-CL" dirty="0">
                <a:solidFill>
                  <a:schemeClr val="tx1"/>
                </a:solidFill>
              </a:rPr>
              <a:t> Fleming 7885 .</a:t>
            </a:r>
            <a:r>
              <a:rPr lang="es-CL" dirty="0" err="1">
                <a:solidFill>
                  <a:schemeClr val="tx1"/>
                </a:solidFill>
              </a:rPr>
              <a:t>Callcenter</a:t>
            </a:r>
            <a:r>
              <a:rPr lang="es-CL" dirty="0">
                <a:solidFill>
                  <a:schemeClr val="tx1"/>
                </a:solidFill>
              </a:rPr>
              <a:t> 228347500</a:t>
            </a:r>
          </a:p>
        </p:txBody>
      </p:sp>
      <p:sp>
        <p:nvSpPr>
          <p:cNvPr id="6" name="Rectángulo redondeado 5"/>
          <p:cNvSpPr/>
          <p:nvPr/>
        </p:nvSpPr>
        <p:spPr>
          <a:xfrm rot="10800000" flipV="1">
            <a:off x="1775520" y="4299993"/>
            <a:ext cx="8784976" cy="929208"/>
          </a:xfrm>
          <a:prstGeom prst="roundRect">
            <a:avLst/>
          </a:prstGeom>
          <a:gradFill>
            <a:gsLst>
              <a:gs pos="0">
                <a:srgbClr val="FFFF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CORPORACION DE SALUD  ODONTOLOGICA</a:t>
            </a:r>
            <a:r>
              <a:rPr lang="es-CL" dirty="0">
                <a:solidFill>
                  <a:schemeClr val="tx1"/>
                </a:solidFill>
              </a:rPr>
              <a:t>: Atención Dental con rebaja aranceles y en presupuesto  . Guardia Vieja 255 Teléfonos: 22-2441199/1215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1775520" y="5308105"/>
            <a:ext cx="8784976" cy="1266315"/>
          </a:xfrm>
          <a:prstGeom prst="roundRect">
            <a:avLst/>
          </a:prstGeom>
          <a:gradFill>
            <a:gsLst>
              <a:gs pos="0">
                <a:srgbClr val="92D05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>
                <a:solidFill>
                  <a:schemeClr val="tx1"/>
                </a:solidFill>
              </a:rPr>
              <a:t>CENTRO DE TERAPIA DEL COMPORTAMIENTO </a:t>
            </a:r>
            <a:r>
              <a:rPr lang="es-CL" dirty="0">
                <a:solidFill>
                  <a:schemeClr val="tx1"/>
                </a:solidFill>
              </a:rPr>
              <a:t>: Atención en Salud Mental, Psiquiatría, Neurología  y otros servicios complementarios  con precios preferenciales  . </a:t>
            </a:r>
          </a:p>
          <a:p>
            <a:r>
              <a:rPr lang="es-CL" dirty="0">
                <a:solidFill>
                  <a:schemeClr val="tx1"/>
                </a:solidFill>
              </a:rPr>
              <a:t>San Antonio 385 Of.901 .Barros Errazuriz1953 y Viña del Mar Calle Valparaíso 585 Of.801  Teléfonos : 224201900 /224117373/322465120 Viña del Mar </a:t>
            </a:r>
          </a:p>
        </p:txBody>
      </p:sp>
    </p:spTree>
    <p:extLst>
      <p:ext uri="{BB962C8B-B14F-4D97-AF65-F5344CB8AC3E}">
        <p14:creationId xmlns:p14="http://schemas.microsoft.com/office/powerpoint/2010/main" val="111401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1935033" y="82660"/>
          <a:ext cx="8064896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CONVENIOS DE COLABORACION SUSCRITO DIRECTAMENTE POR EL SSBB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>
            <a:off x="1775520" y="1556084"/>
            <a:ext cx="8784976" cy="1058779"/>
          </a:xfrm>
          <a:prstGeom prst="roundRect">
            <a:avLst/>
          </a:prstGeom>
          <a:gradFill>
            <a:gsLst>
              <a:gs pos="55800">
                <a:srgbClr val="FFFF00"/>
              </a:gs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>
                <a:solidFill>
                  <a:schemeClr val="tx1"/>
                </a:solidFill>
              </a:rPr>
              <a:t>SERVICO DENTAL PADRE MARIANO </a:t>
            </a:r>
            <a:r>
              <a:rPr lang="es-CL" dirty="0">
                <a:solidFill>
                  <a:schemeClr val="tx1"/>
                </a:solidFill>
              </a:rPr>
              <a:t> Atención </a:t>
            </a:r>
            <a:r>
              <a:rPr lang="es-CL" dirty="0" err="1">
                <a:solidFill>
                  <a:schemeClr val="tx1"/>
                </a:solidFill>
              </a:rPr>
              <a:t>Dentalcon</a:t>
            </a:r>
            <a:r>
              <a:rPr lang="es-CL" dirty="0">
                <a:solidFill>
                  <a:schemeClr val="tx1"/>
                </a:solidFill>
              </a:rPr>
              <a:t> aranceles preferenciales con sedes en Comuna de Santiago Alameda 1146 5°Piso y Tenderini 82.</a:t>
            </a:r>
          </a:p>
          <a:p>
            <a:r>
              <a:rPr lang="es-CL" dirty="0">
                <a:solidFill>
                  <a:schemeClr val="tx1"/>
                </a:solidFill>
              </a:rPr>
              <a:t>Teléfono 224857000. Hay que mencionar que es el convenio </a:t>
            </a:r>
            <a:r>
              <a:rPr lang="es-CL">
                <a:solidFill>
                  <a:schemeClr val="tx1"/>
                </a:solidFill>
              </a:rPr>
              <a:t>N°1572 Fundación </a:t>
            </a:r>
            <a:r>
              <a:rPr lang="es-CL" dirty="0">
                <a:solidFill>
                  <a:schemeClr val="tx1"/>
                </a:solidFill>
              </a:rPr>
              <a:t>INTEGRA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1775520" y="2847911"/>
            <a:ext cx="8784976" cy="1373178"/>
          </a:xfrm>
          <a:prstGeom prst="round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>
                <a:solidFill>
                  <a:schemeClr val="tx1"/>
                </a:solidFill>
              </a:rPr>
              <a:t>MEDICO MOVIL  </a:t>
            </a:r>
            <a:r>
              <a:rPr lang="es-CL" dirty="0">
                <a:solidFill>
                  <a:schemeClr val="tx1"/>
                </a:solidFill>
              </a:rPr>
              <a:t>: Atención de  Medicina General a domicilio,  solo en radio urbano de Santiago . Atención a través de FONASA ( Bono domicilio nivel 3) y todas las Isapres. Teléfono:  22 6336436</a:t>
            </a:r>
          </a:p>
        </p:txBody>
      </p:sp>
    </p:spTree>
    <p:extLst>
      <p:ext uri="{BB962C8B-B14F-4D97-AF65-F5344CB8AC3E}">
        <p14:creationId xmlns:p14="http://schemas.microsoft.com/office/powerpoint/2010/main" val="4053714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198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CONVENIOS DIRECTOS  SSBB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Ivonne Elena Zelada Munoz</dc:creator>
  <cp:lastModifiedBy>Usuario desconocido</cp:lastModifiedBy>
  <cp:revision>4</cp:revision>
  <dcterms:created xsi:type="dcterms:W3CDTF">2021-03-16T19:18:34Z</dcterms:created>
  <dcterms:modified xsi:type="dcterms:W3CDTF">2021-03-16T20:12:36Z</dcterms:modified>
</cp:coreProperties>
</file>